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y="6858000" cx="12192000"/>
  <p:notesSz cx="6735750" cy="98663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2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5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6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79a2995e78_0_0:notes"/>
          <p:cNvSpPr/>
          <p:nvPr>
            <p:ph idx="2" type="sldImg"/>
          </p:nvPr>
        </p:nvSpPr>
        <p:spPr>
          <a:xfrm>
            <a:off x="1122825" y="739950"/>
            <a:ext cx="4490700" cy="3699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79a2995e78_0_0:notes"/>
          <p:cNvSpPr txBox="1"/>
          <p:nvPr>
            <p:ph idx="1" type="body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3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4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4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7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7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8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8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9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9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8b8f9c8b43_0_0:notes"/>
          <p:cNvSpPr/>
          <p:nvPr>
            <p:ph idx="2" type="sldImg"/>
          </p:nvPr>
        </p:nvSpPr>
        <p:spPr>
          <a:xfrm>
            <a:off x="1122825" y="739950"/>
            <a:ext cx="4490700" cy="3699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8b8f9c8b43_0_0:notes"/>
          <p:cNvSpPr txBox="1"/>
          <p:nvPr>
            <p:ph idx="1" type="body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be638b565f_0_5:notes"/>
          <p:cNvSpPr/>
          <p:nvPr>
            <p:ph idx="2" type="sldImg"/>
          </p:nvPr>
        </p:nvSpPr>
        <p:spPr>
          <a:xfrm>
            <a:off x="1122825" y="739950"/>
            <a:ext cx="4490700" cy="3699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be638b565f_0_5:notes"/>
          <p:cNvSpPr txBox="1"/>
          <p:nvPr>
            <p:ph idx="1" type="body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be638b565f_0_94:notes"/>
          <p:cNvSpPr/>
          <p:nvPr>
            <p:ph idx="2" type="sldImg"/>
          </p:nvPr>
        </p:nvSpPr>
        <p:spPr>
          <a:xfrm>
            <a:off x="1122825" y="739950"/>
            <a:ext cx="4490700" cy="3699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be638b565f_0_94:notes"/>
          <p:cNvSpPr txBox="1"/>
          <p:nvPr>
            <p:ph idx="1" type="body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be638b565f_0_686:notes"/>
          <p:cNvSpPr/>
          <p:nvPr>
            <p:ph idx="2" type="sldImg"/>
          </p:nvPr>
        </p:nvSpPr>
        <p:spPr>
          <a:xfrm>
            <a:off x="1122825" y="739950"/>
            <a:ext cx="4490700" cy="3699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be638b565f_0_686:notes"/>
          <p:cNvSpPr txBox="1"/>
          <p:nvPr>
            <p:ph idx="1" type="body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슬라이드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algun Gothic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및 내용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비교" type="twoTxTwoObj">
  <p:cSld name="TWO_OBJECTS_WITH_TEX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6" name="Google Shape;26;p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8" name="Google Shape;28;p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캡션 있는 그림" type="picTx">
  <p:cSld name="PICTURE_WITH_CAPTION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algun Gothic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36" name="Google Shape;3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구역 머리글" type="secHead">
  <p:cSld name="SECTION_HEADER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algun Gothic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콘텐츠 2개" type="twoObj">
  <p:cSld name="TWO_OBJECTS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만" type="titleOnly">
  <p:cSld name="TITLE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빈 화면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캡션 있는 콘텐츠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algun Gothic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4" name="Google Shape;64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및 세로 텍스트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세로 제목 및 텍스트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">
  <p:cSld name="AUTOLAYOUT">
    <p:bg>
      <p:bgPr>
        <a:solidFill>
          <a:srgbClr val="FFFFFF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1" y="-3"/>
            <a:ext cx="12192012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3"/>
          <p:cNvSpPr txBox="1"/>
          <p:nvPr>
            <p:ph type="ctrTitle"/>
          </p:nvPr>
        </p:nvSpPr>
        <p:spPr>
          <a:xfrm>
            <a:off x="582433" y="1132067"/>
            <a:ext cx="5421300" cy="2607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4242"/>
              </a:buClr>
              <a:buSzPts val="4800"/>
              <a:buNone/>
              <a:defRPr sz="4800">
                <a:solidFill>
                  <a:srgbClr val="424242"/>
                </a:solidFill>
              </a:defRPr>
            </a:lvl9pPr>
          </a:lstStyle>
          <a:p/>
        </p:txBody>
      </p:sp>
      <p:sp>
        <p:nvSpPr>
          <p:cNvPr id="83" name="Google Shape;83;p13"/>
          <p:cNvSpPr txBox="1"/>
          <p:nvPr>
            <p:ph idx="1" type="subTitle"/>
          </p:nvPr>
        </p:nvSpPr>
        <p:spPr>
          <a:xfrm>
            <a:off x="582433" y="3965533"/>
            <a:ext cx="5421300" cy="73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1pPr>
            <a:lvl2pPr lvl="1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2pPr>
            <a:lvl3pPr lvl="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3pPr>
            <a:lvl4pPr lvl="3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4pPr>
            <a:lvl5pPr lvl="4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5pPr>
            <a:lvl6pPr lvl="5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6pPr>
            <a:lvl7pPr lvl="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7pPr>
            <a:lvl8pPr lvl="7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8pPr>
            <a:lvl9pPr lvl="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424242"/>
              </a:buClr>
              <a:buSzPts val="2400"/>
              <a:buNone/>
              <a:defRPr sz="2400">
                <a:solidFill>
                  <a:srgbClr val="424242"/>
                </a:solidFill>
              </a:defRPr>
            </a:lvl9pPr>
          </a:lstStyle>
          <a:p/>
        </p:txBody>
      </p:sp>
      <p:sp>
        <p:nvSpPr>
          <p:cNvPr id="84" name="Google Shape;84;p13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1">
  <p:cSld name="AUTOLAYOUT_1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EAE2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7" name="Google Shape;87;p14"/>
          <p:cNvCxnSpPr/>
          <p:nvPr/>
        </p:nvCxnSpPr>
        <p:spPr>
          <a:xfrm rot="10800000">
            <a:off x="530933" y="1302900"/>
            <a:ext cx="674400" cy="0"/>
          </a:xfrm>
          <a:prstGeom prst="straightConnector1">
            <a:avLst/>
          </a:prstGeom>
          <a:noFill/>
          <a:ln cap="flat" cmpd="sng" w="19050">
            <a:solidFill>
              <a:srgbClr val="FF582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88" name="Google Shape;88;p14"/>
          <p:cNvSpPr txBox="1"/>
          <p:nvPr>
            <p:ph type="title"/>
          </p:nvPr>
        </p:nvSpPr>
        <p:spPr>
          <a:xfrm>
            <a:off x="415600" y="1538533"/>
            <a:ext cx="3540000" cy="114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89" name="Google Shape;89;p14"/>
          <p:cNvSpPr txBox="1"/>
          <p:nvPr>
            <p:ph idx="1" type="body"/>
          </p:nvPr>
        </p:nvSpPr>
        <p:spPr>
          <a:xfrm>
            <a:off x="415600" y="2696067"/>
            <a:ext cx="3540000" cy="390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11150" lvl="0" marL="457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1pPr>
            <a:lvl2pPr indent="-311150" lvl="1" marL="9144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2pPr>
            <a:lvl3pPr indent="-311150" lvl="2" marL="13716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3pPr>
            <a:lvl4pPr indent="-311150" lvl="3" marL="18288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4pPr>
            <a:lvl5pPr indent="-311150" lvl="4" marL="22860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5pPr>
            <a:lvl6pPr indent="-311150" lvl="5" marL="27432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6pPr>
            <a:lvl7pPr indent="-311150" lvl="6" marL="32004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7pPr>
            <a:lvl8pPr indent="-311150" lvl="7" marL="36576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8pPr>
            <a:lvl9pPr indent="-311150" lvl="8" marL="41148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rgbClr val="434343"/>
              </a:buClr>
              <a:buSzPts val="1300"/>
              <a:buChar char="•"/>
              <a:defRPr sz="1300">
                <a:solidFill>
                  <a:srgbClr val="434343"/>
                </a:solidFill>
              </a:defRPr>
            </a:lvl9pPr>
          </a:lstStyle>
          <a:p/>
        </p:txBody>
      </p:sp>
      <p:sp>
        <p:nvSpPr>
          <p:cNvPr id="90" name="Google Shape;90;p14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2">
  <p:cSld name="AUTOLAYOUT_2">
    <p:bg>
      <p:bgPr>
        <a:solidFill>
          <a:srgbClr val="FFFFFF"/>
        </a:solid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3" name="Google Shape;93;p15"/>
          <p:cNvGrpSpPr/>
          <p:nvPr/>
        </p:nvGrpSpPr>
        <p:grpSpPr>
          <a:xfrm>
            <a:off x="794213" y="3658373"/>
            <a:ext cx="10603433" cy="86000"/>
            <a:chOff x="595675" y="2820050"/>
            <a:chExt cx="7952774" cy="64502"/>
          </a:xfrm>
        </p:grpSpPr>
        <p:sp>
          <p:nvSpPr>
            <p:cNvPr id="94" name="Google Shape;94;p15"/>
            <p:cNvSpPr/>
            <p:nvPr/>
          </p:nvSpPr>
          <p:spPr>
            <a:xfrm>
              <a:off x="2186208" y="2820050"/>
              <a:ext cx="1620000" cy="64500"/>
            </a:xfrm>
            <a:prstGeom prst="rect">
              <a:avLst/>
            </a:prstGeom>
            <a:solidFill>
              <a:srgbClr val="D62828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" name="Google Shape;95;p15"/>
            <p:cNvSpPr/>
            <p:nvPr/>
          </p:nvSpPr>
          <p:spPr>
            <a:xfrm>
              <a:off x="3776784" y="2820050"/>
              <a:ext cx="1620000" cy="64500"/>
            </a:xfrm>
            <a:prstGeom prst="rect">
              <a:avLst/>
            </a:prstGeom>
            <a:solidFill>
              <a:srgbClr val="F77F00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p15"/>
            <p:cNvSpPr/>
            <p:nvPr/>
          </p:nvSpPr>
          <p:spPr>
            <a:xfrm>
              <a:off x="5373056" y="2820052"/>
              <a:ext cx="1596300" cy="64500"/>
            </a:xfrm>
            <a:prstGeom prst="rect">
              <a:avLst/>
            </a:prstGeom>
            <a:solidFill>
              <a:srgbClr val="FCBF49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p15"/>
            <p:cNvSpPr/>
            <p:nvPr/>
          </p:nvSpPr>
          <p:spPr>
            <a:xfrm>
              <a:off x="595675" y="2820050"/>
              <a:ext cx="1590600" cy="64500"/>
            </a:xfrm>
            <a:prstGeom prst="rect">
              <a:avLst/>
            </a:prstGeom>
            <a:solidFill>
              <a:srgbClr val="003049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" name="Google Shape;98;p15"/>
            <p:cNvSpPr/>
            <p:nvPr/>
          </p:nvSpPr>
          <p:spPr>
            <a:xfrm>
              <a:off x="6957849" y="2820050"/>
              <a:ext cx="1590600" cy="64500"/>
            </a:xfrm>
            <a:prstGeom prst="rect">
              <a:avLst/>
            </a:prstGeom>
            <a:solidFill>
              <a:srgbClr val="EAE2B7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9" name="Google Shape;99;p15"/>
          <p:cNvSpPr txBox="1"/>
          <p:nvPr>
            <p:ph type="title"/>
          </p:nvPr>
        </p:nvSpPr>
        <p:spPr>
          <a:xfrm>
            <a:off x="794333" y="2763767"/>
            <a:ext cx="10603500" cy="877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4000"/>
              <a:buNone/>
              <a:defRPr b="1" sz="4000">
                <a:solidFill>
                  <a:srgbClr val="212121"/>
                </a:solidFill>
              </a:defRPr>
            </a:lvl9pPr>
          </a:lstStyle>
          <a:p/>
        </p:txBody>
      </p:sp>
      <p:sp>
        <p:nvSpPr>
          <p:cNvPr id="100" name="Google Shape;100;p15"/>
          <p:cNvSpPr txBox="1"/>
          <p:nvPr>
            <p:ph idx="12" type="sldNum"/>
          </p:nvPr>
        </p:nvSpPr>
        <p:spPr>
          <a:xfrm>
            <a:off x="11330666" y="6251679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61616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3">
  <p:cSld name="AUTOLAYOUT_3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12121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3" name="Google Shape;103;p16"/>
          <p:cNvPicPr preferRelativeResize="0"/>
          <p:nvPr/>
        </p:nvPicPr>
        <p:blipFill rotWithShape="1">
          <a:blip r:embed="rId2">
            <a:alphaModFix amt="64000"/>
          </a:blip>
          <a:srcRect b="7820" l="0" r="0" t="7820"/>
          <a:stretch/>
        </p:blipFill>
        <p:spPr>
          <a:xfrm>
            <a:off x="-1" y="-3"/>
            <a:ext cx="1219200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6"/>
          <p:cNvSpPr/>
          <p:nvPr/>
        </p:nvSpPr>
        <p:spPr>
          <a:xfrm>
            <a:off x="1095781" y="3687267"/>
            <a:ext cx="850800" cy="96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6"/>
          <p:cNvSpPr txBox="1"/>
          <p:nvPr>
            <p:ph type="ctrTitle"/>
          </p:nvPr>
        </p:nvSpPr>
        <p:spPr>
          <a:xfrm>
            <a:off x="953100" y="3998067"/>
            <a:ext cx="6491100" cy="192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b="1" sz="40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106" name="Google Shape;106;p16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21212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4">
  <p:cSld name="AUTOLAYOUT_4">
    <p:bg>
      <p:bgPr>
        <a:solidFill>
          <a:srgbClr val="FFFFFF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A64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7"/>
          <p:cNvSpPr/>
          <p:nvPr/>
        </p:nvSpPr>
        <p:spPr>
          <a:xfrm>
            <a:off x="3264300" y="597200"/>
            <a:ext cx="5663700" cy="5663700"/>
          </a:xfrm>
          <a:prstGeom prst="ellipse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7"/>
          <p:cNvSpPr/>
          <p:nvPr/>
        </p:nvSpPr>
        <p:spPr>
          <a:xfrm>
            <a:off x="3429100" y="762000"/>
            <a:ext cx="5334000" cy="5334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7"/>
          <p:cNvSpPr txBox="1"/>
          <p:nvPr>
            <p:ph type="title"/>
          </p:nvPr>
        </p:nvSpPr>
        <p:spPr>
          <a:xfrm>
            <a:off x="4025900" y="2216200"/>
            <a:ext cx="4140300" cy="24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5300">
                <a:solidFill>
                  <a:srgbClr val="455A6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700">
                <a:solidFill>
                  <a:srgbClr val="455A64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700">
                <a:solidFill>
                  <a:srgbClr val="455A64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700">
                <a:solidFill>
                  <a:srgbClr val="455A64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700">
                <a:solidFill>
                  <a:srgbClr val="455A64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700">
                <a:solidFill>
                  <a:srgbClr val="455A64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700">
                <a:solidFill>
                  <a:srgbClr val="455A64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700">
                <a:solidFill>
                  <a:srgbClr val="455A64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700">
                <a:solidFill>
                  <a:srgbClr val="455A64"/>
                </a:solidFill>
              </a:defRPr>
            </a:lvl9pPr>
          </a:lstStyle>
          <a:p/>
        </p:txBody>
      </p:sp>
      <p:sp>
        <p:nvSpPr>
          <p:cNvPr id="112" name="Google Shape;112;p17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5">
  <p:cSld name="AUTOLAYOUT_5">
    <p:bg>
      <p:bgPr>
        <a:solidFill>
          <a:srgbClr val="FFFFFF"/>
        </a:soli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8"/>
          <p:cNvSpPr/>
          <p:nvPr/>
        </p:nvSpPr>
        <p:spPr>
          <a:xfrm>
            <a:off x="251200" y="251200"/>
            <a:ext cx="11689500" cy="6355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8"/>
          <p:cNvSpPr/>
          <p:nvPr/>
        </p:nvSpPr>
        <p:spPr>
          <a:xfrm>
            <a:off x="376800" y="376800"/>
            <a:ext cx="11438400" cy="6104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17" name="Google Shape;117;p18"/>
          <p:cNvCxnSpPr/>
          <p:nvPr/>
        </p:nvCxnSpPr>
        <p:spPr>
          <a:xfrm>
            <a:off x="376800" y="6143033"/>
            <a:ext cx="5640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8" name="Google Shape;118;p18"/>
          <p:cNvCxnSpPr/>
          <p:nvPr/>
        </p:nvCxnSpPr>
        <p:spPr>
          <a:xfrm>
            <a:off x="11251200" y="714967"/>
            <a:ext cx="5640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9" name="Google Shape;119;p18"/>
          <p:cNvSpPr txBox="1"/>
          <p:nvPr>
            <p:ph type="title"/>
          </p:nvPr>
        </p:nvSpPr>
        <p:spPr>
          <a:xfrm>
            <a:off x="2614000" y="1736633"/>
            <a:ext cx="6963900" cy="130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20" name="Google Shape;120;p18"/>
          <p:cNvSpPr txBox="1"/>
          <p:nvPr>
            <p:ph idx="1" type="body"/>
          </p:nvPr>
        </p:nvSpPr>
        <p:spPr>
          <a:xfrm>
            <a:off x="2614000" y="3109067"/>
            <a:ext cx="6963900" cy="202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9250" lvl="0" marL="457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900"/>
              <a:buChar char="•"/>
              <a:defRPr sz="1900">
                <a:solidFill>
                  <a:schemeClr val="dk2"/>
                </a:solidFill>
              </a:defRPr>
            </a:lvl1pPr>
            <a:lvl2pPr indent="-330200" lvl="1" marL="9144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1600">
                <a:solidFill>
                  <a:schemeClr val="dk2"/>
                </a:solidFill>
              </a:defRPr>
            </a:lvl2pPr>
            <a:lvl3pPr indent="-330200" lvl="2" marL="13716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1600">
                <a:solidFill>
                  <a:schemeClr val="dk2"/>
                </a:solidFill>
              </a:defRPr>
            </a:lvl3pPr>
            <a:lvl4pPr indent="-330200" lvl="3" marL="18288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1600">
                <a:solidFill>
                  <a:schemeClr val="dk2"/>
                </a:solidFill>
              </a:defRPr>
            </a:lvl4pPr>
            <a:lvl5pPr indent="-330200" lvl="4" marL="22860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1600">
                <a:solidFill>
                  <a:schemeClr val="dk2"/>
                </a:solidFill>
              </a:defRPr>
            </a:lvl5pPr>
            <a:lvl6pPr indent="-330200" lvl="5" marL="27432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1600">
                <a:solidFill>
                  <a:schemeClr val="dk2"/>
                </a:solidFill>
              </a:defRPr>
            </a:lvl6pPr>
            <a:lvl7pPr indent="-330200" lvl="6" marL="32004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1600">
                <a:solidFill>
                  <a:schemeClr val="dk2"/>
                </a:solidFill>
              </a:defRPr>
            </a:lvl7pPr>
            <a:lvl8pPr indent="-330200" lvl="7" marL="36576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1600">
                <a:solidFill>
                  <a:schemeClr val="dk2"/>
                </a:solidFill>
              </a:defRPr>
            </a:lvl8pPr>
            <a:lvl9pPr indent="-330200" lvl="8" marL="41148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600"/>
              <a:buChar char="•"/>
              <a:defRPr sz="1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21" name="Google Shape;121;p18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6">
  <p:cSld name="AUTOLAYOUT_6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EAE2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4" name="Google Shape;124;p19"/>
          <p:cNvGrpSpPr/>
          <p:nvPr/>
        </p:nvGrpSpPr>
        <p:grpSpPr>
          <a:xfrm>
            <a:off x="414816" y="6016723"/>
            <a:ext cx="3749954" cy="200762"/>
            <a:chOff x="0" y="3797750"/>
            <a:chExt cx="9144000" cy="150575"/>
          </a:xfrm>
        </p:grpSpPr>
        <p:cxnSp>
          <p:nvCxnSpPr>
            <p:cNvPr id="125" name="Google Shape;125;p19"/>
            <p:cNvCxnSpPr/>
            <p:nvPr/>
          </p:nvCxnSpPr>
          <p:spPr>
            <a:xfrm>
              <a:off x="0" y="3797750"/>
              <a:ext cx="9144000" cy="0"/>
            </a:xfrm>
            <a:prstGeom prst="straightConnector1">
              <a:avLst/>
            </a:prstGeom>
            <a:noFill/>
            <a:ln cap="flat" cmpd="sng" w="19050">
              <a:solidFill>
                <a:srgbClr val="90A4AE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26" name="Google Shape;126;p19"/>
            <p:cNvCxnSpPr/>
            <p:nvPr/>
          </p:nvCxnSpPr>
          <p:spPr>
            <a:xfrm>
              <a:off x="0" y="3948325"/>
              <a:ext cx="9144000" cy="0"/>
            </a:xfrm>
            <a:prstGeom prst="straightConnector1">
              <a:avLst/>
            </a:prstGeom>
            <a:noFill/>
            <a:ln cap="flat" cmpd="sng" w="19050">
              <a:solidFill>
                <a:srgbClr val="90A4AE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27" name="Google Shape;127;p19"/>
            <p:cNvCxnSpPr/>
            <p:nvPr/>
          </p:nvCxnSpPr>
          <p:spPr>
            <a:xfrm>
              <a:off x="0" y="3873038"/>
              <a:ext cx="9144000" cy="0"/>
            </a:xfrm>
            <a:prstGeom prst="straightConnector1">
              <a:avLst/>
            </a:prstGeom>
            <a:noFill/>
            <a:ln cap="flat" cmpd="sng" w="19050">
              <a:solidFill>
                <a:srgbClr val="90A4AE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128" name="Google Shape;128;p19"/>
          <p:cNvSpPr txBox="1"/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  <a:defRPr sz="32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129" name="Google Shape;129;p19"/>
          <p:cNvSpPr txBox="1"/>
          <p:nvPr>
            <p:ph idx="1" type="body"/>
          </p:nvPr>
        </p:nvSpPr>
        <p:spPr>
          <a:xfrm>
            <a:off x="415600" y="1852800"/>
            <a:ext cx="3744000" cy="38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0200" lvl="0" marL="457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1pPr>
            <a:lvl2pPr indent="-330200" lvl="1" marL="9144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2pPr>
            <a:lvl3pPr indent="-330200" lvl="2" marL="13716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3pPr>
            <a:lvl4pPr indent="-330200" lvl="3" marL="18288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4pPr>
            <a:lvl5pPr indent="-330200" lvl="4" marL="22860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5pPr>
            <a:lvl6pPr indent="-330200" lvl="5" marL="27432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6pPr>
            <a:lvl7pPr indent="-330200" lvl="6" marL="32004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7pPr>
            <a:lvl8pPr indent="-330200" lvl="7" marL="36576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8pPr>
            <a:lvl9pPr indent="-330200" lvl="8" marL="41148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rgbClr val="FFFFFF"/>
              </a:buClr>
              <a:buSzPts val="1600"/>
              <a:buChar char="•"/>
              <a:defRPr sz="16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130" name="Google Shape;130;p19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7">
  <p:cSld name="AUTOLAYOUT_7">
    <p:bg>
      <p:bgPr>
        <a:solidFill>
          <a:srgbClr val="FFFFFF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A64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20"/>
          <p:cNvSpPr/>
          <p:nvPr/>
        </p:nvSpPr>
        <p:spPr>
          <a:xfrm>
            <a:off x="4063533" y="0"/>
            <a:ext cx="81285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20"/>
          <p:cNvSpPr/>
          <p:nvPr/>
        </p:nvSpPr>
        <p:spPr>
          <a:xfrm>
            <a:off x="273624" y="268390"/>
            <a:ext cx="545100" cy="509100"/>
          </a:xfrm>
          <a:prstGeom prst="flowChartDelay">
            <a:avLst/>
          </a:prstGeom>
          <a:solidFill>
            <a:srgbClr val="455A64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20"/>
          <p:cNvSpPr/>
          <p:nvPr/>
        </p:nvSpPr>
        <p:spPr>
          <a:xfrm>
            <a:off x="273624" y="268390"/>
            <a:ext cx="545100" cy="509100"/>
          </a:xfrm>
          <a:prstGeom prst="flowChartDelay">
            <a:avLst/>
          </a:prstGeom>
          <a:solidFill>
            <a:srgbClr val="FFFFFF">
              <a:alpha val="12549"/>
            </a:srgbClr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0"/>
          <p:cNvSpPr/>
          <p:nvPr/>
        </p:nvSpPr>
        <p:spPr>
          <a:xfrm>
            <a:off x="134509" y="268390"/>
            <a:ext cx="545100" cy="509100"/>
          </a:xfrm>
          <a:prstGeom prst="flowChartDelay">
            <a:avLst/>
          </a:prstGeom>
          <a:solidFill>
            <a:srgbClr val="455A64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20"/>
          <p:cNvSpPr/>
          <p:nvPr/>
        </p:nvSpPr>
        <p:spPr>
          <a:xfrm>
            <a:off x="134509" y="268390"/>
            <a:ext cx="545100" cy="509100"/>
          </a:xfrm>
          <a:prstGeom prst="flowChartDelay">
            <a:avLst/>
          </a:prstGeom>
          <a:solidFill>
            <a:srgbClr val="FFFFFF">
              <a:alpha val="18820"/>
            </a:srgbClr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0"/>
          <p:cNvSpPr/>
          <p:nvPr/>
        </p:nvSpPr>
        <p:spPr>
          <a:xfrm>
            <a:off x="425" y="268390"/>
            <a:ext cx="545100" cy="509100"/>
          </a:xfrm>
          <a:prstGeom prst="flowChartDelay">
            <a:avLst/>
          </a:prstGeom>
          <a:solidFill>
            <a:srgbClr val="455A64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0"/>
          <p:cNvSpPr/>
          <p:nvPr/>
        </p:nvSpPr>
        <p:spPr>
          <a:xfrm>
            <a:off x="425" y="268390"/>
            <a:ext cx="545100" cy="509100"/>
          </a:xfrm>
          <a:prstGeom prst="flowChartDelay">
            <a:avLst/>
          </a:prstGeom>
          <a:solidFill>
            <a:srgbClr val="FFFFFF">
              <a:alpha val="25099"/>
            </a:srgbClr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20"/>
          <p:cNvSpPr txBox="1"/>
          <p:nvPr>
            <p:ph type="title"/>
          </p:nvPr>
        </p:nvSpPr>
        <p:spPr>
          <a:xfrm>
            <a:off x="311467" y="1106067"/>
            <a:ext cx="3421500" cy="1190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1" name="Google Shape;141;p20"/>
          <p:cNvSpPr txBox="1"/>
          <p:nvPr>
            <p:ph idx="1" type="body"/>
          </p:nvPr>
        </p:nvSpPr>
        <p:spPr>
          <a:xfrm>
            <a:off x="311467" y="2397733"/>
            <a:ext cx="3421500" cy="3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9250" lvl="0" marL="457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 sz="1900">
                <a:solidFill>
                  <a:schemeClr val="lt1"/>
                </a:solidFill>
              </a:defRPr>
            </a:lvl1pPr>
            <a:lvl2pPr indent="-330200" lvl="1" marL="9144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>
                <a:solidFill>
                  <a:schemeClr val="lt1"/>
                </a:solidFill>
              </a:defRPr>
            </a:lvl2pPr>
            <a:lvl3pPr indent="-330200" lvl="2" marL="13716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>
                <a:solidFill>
                  <a:schemeClr val="lt1"/>
                </a:solidFill>
              </a:defRPr>
            </a:lvl3pPr>
            <a:lvl4pPr indent="-330200" lvl="3" marL="18288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>
                <a:solidFill>
                  <a:schemeClr val="lt1"/>
                </a:solidFill>
              </a:defRPr>
            </a:lvl4pPr>
            <a:lvl5pPr indent="-330200" lvl="4" marL="22860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>
                <a:solidFill>
                  <a:schemeClr val="lt1"/>
                </a:solidFill>
              </a:defRPr>
            </a:lvl5pPr>
            <a:lvl6pPr indent="-330200" lvl="5" marL="27432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>
                <a:solidFill>
                  <a:schemeClr val="lt1"/>
                </a:solidFill>
              </a:defRPr>
            </a:lvl6pPr>
            <a:lvl7pPr indent="-330200" lvl="6" marL="32004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>
                <a:solidFill>
                  <a:schemeClr val="lt1"/>
                </a:solidFill>
              </a:defRPr>
            </a:lvl7pPr>
            <a:lvl8pPr indent="-330200" lvl="7" marL="36576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>
                <a:solidFill>
                  <a:schemeClr val="lt1"/>
                </a:solidFill>
              </a:defRPr>
            </a:lvl8pPr>
            <a:lvl9pPr indent="-330200" lvl="8" marL="41148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1"/>
              </a:buClr>
              <a:buSzPts val="1600"/>
              <a:buChar char="•"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2" name="Google Shape;142;p20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8">
  <p:cSld name="AUTOLAYOUT_8">
    <p:bg>
      <p:bgPr>
        <a:solidFill>
          <a:srgbClr val="FFFFFF"/>
        </a:solid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5" name="Google Shape;145;p21"/>
          <p:cNvGrpSpPr/>
          <p:nvPr/>
        </p:nvGrpSpPr>
        <p:grpSpPr>
          <a:xfrm>
            <a:off x="3" y="6285041"/>
            <a:ext cx="4063796" cy="572786"/>
            <a:chOff x="-73" y="4713898"/>
            <a:chExt cx="3047923" cy="429600"/>
          </a:xfrm>
        </p:grpSpPr>
        <p:sp>
          <p:nvSpPr>
            <p:cNvPr id="146" name="Google Shape;146;p21"/>
            <p:cNvSpPr/>
            <p:nvPr/>
          </p:nvSpPr>
          <p:spPr>
            <a:xfrm rot="-5400000">
              <a:off x="2452050" y="4547698"/>
              <a:ext cx="429600" cy="762000"/>
            </a:xfrm>
            <a:prstGeom prst="rtTriangle">
              <a:avLst/>
            </a:prstGeom>
            <a:solidFill>
              <a:srgbClr val="EFEFEF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21"/>
            <p:cNvSpPr/>
            <p:nvPr/>
          </p:nvSpPr>
          <p:spPr>
            <a:xfrm rot="-5400000">
              <a:off x="928119" y="4547698"/>
              <a:ext cx="429600" cy="762000"/>
            </a:xfrm>
            <a:prstGeom prst="rtTriangle">
              <a:avLst/>
            </a:prstGeom>
            <a:solidFill>
              <a:srgbClr val="D9D9D9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21"/>
            <p:cNvSpPr/>
            <p:nvPr/>
          </p:nvSpPr>
          <p:spPr>
            <a:xfrm flipH="1" rot="5400000">
              <a:off x="1689952" y="4547698"/>
              <a:ext cx="429600" cy="762000"/>
            </a:xfrm>
            <a:prstGeom prst="rtTriangle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21"/>
            <p:cNvSpPr/>
            <p:nvPr/>
          </p:nvSpPr>
          <p:spPr>
            <a:xfrm flipH="1" rot="5400000">
              <a:off x="166127" y="4547698"/>
              <a:ext cx="429600" cy="762000"/>
            </a:xfrm>
            <a:prstGeom prst="rtTriangle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0" name="Google Shape;150;p21"/>
          <p:cNvSpPr/>
          <p:nvPr/>
        </p:nvSpPr>
        <p:spPr>
          <a:xfrm>
            <a:off x="4063533" y="0"/>
            <a:ext cx="81285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21"/>
          <p:cNvSpPr txBox="1"/>
          <p:nvPr>
            <p:ph type="title"/>
          </p:nvPr>
        </p:nvSpPr>
        <p:spPr>
          <a:xfrm>
            <a:off x="247133" y="469333"/>
            <a:ext cx="3577500" cy="543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4000">
                <a:solidFill>
                  <a:srgbClr val="212121"/>
                </a:solidFill>
              </a:defRPr>
            </a:lvl9pPr>
          </a:lstStyle>
          <a:p/>
        </p:txBody>
      </p:sp>
      <p:sp>
        <p:nvSpPr>
          <p:cNvPr id="152" name="Google Shape;152;p21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맞춤 레이아웃 9">
  <p:cSld name="AUTOLAYOUT_9">
    <p:bg>
      <p:bgPr>
        <a:solidFill>
          <a:srgbClr val="FFFFFF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AF0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22"/>
          <p:cNvSpPr/>
          <p:nvPr/>
        </p:nvSpPr>
        <p:spPr>
          <a:xfrm>
            <a:off x="6433" y="4218867"/>
            <a:ext cx="12180000" cy="875700"/>
          </a:xfrm>
          <a:prstGeom prst="rect">
            <a:avLst/>
          </a:prstGeom>
          <a:solidFill>
            <a:srgbClr val="FFE599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22"/>
          <p:cNvSpPr/>
          <p:nvPr/>
        </p:nvSpPr>
        <p:spPr>
          <a:xfrm>
            <a:off x="6000" y="5094475"/>
            <a:ext cx="12180000" cy="875700"/>
          </a:xfrm>
          <a:prstGeom prst="rect">
            <a:avLst/>
          </a:prstGeom>
          <a:solidFill>
            <a:srgbClr val="FCE5CD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22"/>
          <p:cNvSpPr/>
          <p:nvPr/>
        </p:nvSpPr>
        <p:spPr>
          <a:xfrm>
            <a:off x="6433" y="5970017"/>
            <a:ext cx="12180000" cy="875700"/>
          </a:xfrm>
          <a:prstGeom prst="rect">
            <a:avLst/>
          </a:prstGeom>
          <a:solidFill>
            <a:srgbClr val="F6B26B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22"/>
          <p:cNvSpPr/>
          <p:nvPr/>
        </p:nvSpPr>
        <p:spPr>
          <a:xfrm rot="-5400000">
            <a:off x="10519996" y="5179987"/>
            <a:ext cx="875700" cy="2455500"/>
          </a:xfrm>
          <a:prstGeom prst="rtTriangle">
            <a:avLst/>
          </a:prstGeom>
          <a:solidFill>
            <a:srgbClr val="E69138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22"/>
          <p:cNvSpPr/>
          <p:nvPr/>
        </p:nvSpPr>
        <p:spPr>
          <a:xfrm rot="-5400000">
            <a:off x="8064454" y="5179987"/>
            <a:ext cx="875700" cy="2455500"/>
          </a:xfrm>
          <a:prstGeom prst="rtTriangle">
            <a:avLst/>
          </a:prstGeom>
          <a:solidFill>
            <a:srgbClr val="E69138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22"/>
          <p:cNvSpPr/>
          <p:nvPr/>
        </p:nvSpPr>
        <p:spPr>
          <a:xfrm rot="-5400000">
            <a:off x="5658196" y="5179987"/>
            <a:ext cx="875700" cy="2455500"/>
          </a:xfrm>
          <a:prstGeom prst="rtTriangle">
            <a:avLst/>
          </a:prstGeom>
          <a:solidFill>
            <a:srgbClr val="E69138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22"/>
          <p:cNvSpPr/>
          <p:nvPr/>
        </p:nvSpPr>
        <p:spPr>
          <a:xfrm rot="-5400000">
            <a:off x="3202654" y="5179987"/>
            <a:ext cx="875700" cy="2455500"/>
          </a:xfrm>
          <a:prstGeom prst="rtTriangle">
            <a:avLst/>
          </a:prstGeom>
          <a:solidFill>
            <a:srgbClr val="E69138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2"/>
          <p:cNvSpPr/>
          <p:nvPr/>
        </p:nvSpPr>
        <p:spPr>
          <a:xfrm rot="-5400000">
            <a:off x="796396" y="5179987"/>
            <a:ext cx="875700" cy="2455500"/>
          </a:xfrm>
          <a:prstGeom prst="rtTriangle">
            <a:avLst/>
          </a:prstGeom>
          <a:solidFill>
            <a:srgbClr val="E69138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22"/>
          <p:cNvSpPr/>
          <p:nvPr/>
        </p:nvSpPr>
        <p:spPr>
          <a:xfrm rot="-5400000">
            <a:off x="10520762" y="3428879"/>
            <a:ext cx="875700" cy="2455500"/>
          </a:xfrm>
          <a:prstGeom prst="rtTriangle">
            <a:avLst/>
          </a:prstGeom>
          <a:solidFill>
            <a:srgbClr val="FFF2C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22"/>
          <p:cNvSpPr/>
          <p:nvPr/>
        </p:nvSpPr>
        <p:spPr>
          <a:xfrm rot="-5400000">
            <a:off x="8065220" y="3428879"/>
            <a:ext cx="875700" cy="2455500"/>
          </a:xfrm>
          <a:prstGeom prst="rtTriangle">
            <a:avLst/>
          </a:prstGeom>
          <a:solidFill>
            <a:srgbClr val="FFF2C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22"/>
          <p:cNvSpPr/>
          <p:nvPr/>
        </p:nvSpPr>
        <p:spPr>
          <a:xfrm rot="-5400000">
            <a:off x="3203420" y="3428879"/>
            <a:ext cx="875700" cy="2455500"/>
          </a:xfrm>
          <a:prstGeom prst="rtTriangle">
            <a:avLst/>
          </a:prstGeom>
          <a:solidFill>
            <a:srgbClr val="FFF2C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2"/>
          <p:cNvSpPr/>
          <p:nvPr/>
        </p:nvSpPr>
        <p:spPr>
          <a:xfrm rot="-5400000">
            <a:off x="797162" y="3428879"/>
            <a:ext cx="875700" cy="2455500"/>
          </a:xfrm>
          <a:prstGeom prst="rtTriangle">
            <a:avLst/>
          </a:prstGeom>
          <a:solidFill>
            <a:srgbClr val="FFF2C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2"/>
          <p:cNvSpPr/>
          <p:nvPr/>
        </p:nvSpPr>
        <p:spPr>
          <a:xfrm rot="-5400000">
            <a:off x="5658962" y="3428879"/>
            <a:ext cx="875700" cy="2455500"/>
          </a:xfrm>
          <a:prstGeom prst="rtTriangle">
            <a:avLst/>
          </a:prstGeom>
          <a:solidFill>
            <a:srgbClr val="FFF2C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22"/>
          <p:cNvSpPr/>
          <p:nvPr/>
        </p:nvSpPr>
        <p:spPr>
          <a:xfrm rot="-5400000">
            <a:off x="10519996" y="4304438"/>
            <a:ext cx="875700" cy="2455500"/>
          </a:xfrm>
          <a:prstGeom prst="rtTriangle">
            <a:avLst/>
          </a:prstGeom>
          <a:solidFill>
            <a:srgbClr val="F9CB9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22"/>
          <p:cNvSpPr/>
          <p:nvPr/>
        </p:nvSpPr>
        <p:spPr>
          <a:xfrm rot="-5400000">
            <a:off x="8064454" y="4304438"/>
            <a:ext cx="875700" cy="2455500"/>
          </a:xfrm>
          <a:prstGeom prst="rtTriangle">
            <a:avLst/>
          </a:prstGeom>
          <a:solidFill>
            <a:srgbClr val="F9CB9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22"/>
          <p:cNvSpPr/>
          <p:nvPr/>
        </p:nvSpPr>
        <p:spPr>
          <a:xfrm rot="-5400000">
            <a:off x="5658196" y="4304438"/>
            <a:ext cx="875700" cy="2455500"/>
          </a:xfrm>
          <a:prstGeom prst="rtTriangle">
            <a:avLst/>
          </a:prstGeom>
          <a:solidFill>
            <a:srgbClr val="F9CB9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22"/>
          <p:cNvSpPr/>
          <p:nvPr/>
        </p:nvSpPr>
        <p:spPr>
          <a:xfrm rot="-5400000">
            <a:off x="3202654" y="4304438"/>
            <a:ext cx="875700" cy="2455500"/>
          </a:xfrm>
          <a:prstGeom prst="rtTriangle">
            <a:avLst/>
          </a:prstGeom>
          <a:solidFill>
            <a:srgbClr val="F9CB9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22"/>
          <p:cNvSpPr/>
          <p:nvPr/>
        </p:nvSpPr>
        <p:spPr>
          <a:xfrm rot="-5400000">
            <a:off x="796396" y="4304438"/>
            <a:ext cx="875700" cy="2455500"/>
          </a:xfrm>
          <a:prstGeom prst="rtTriangle">
            <a:avLst/>
          </a:prstGeom>
          <a:solidFill>
            <a:srgbClr val="F9CB9C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22"/>
          <p:cNvSpPr txBox="1"/>
          <p:nvPr>
            <p:ph type="ctrTitle"/>
          </p:nvPr>
        </p:nvSpPr>
        <p:spPr>
          <a:xfrm>
            <a:off x="2459100" y="997200"/>
            <a:ext cx="7274700" cy="2272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4800"/>
              <a:buNone/>
              <a:defRPr b="1" sz="4800">
                <a:solidFill>
                  <a:srgbClr val="B45F0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8000"/>
              <a:buNone/>
              <a:defRPr b="1" sz="8000">
                <a:solidFill>
                  <a:srgbClr val="B45F0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8000"/>
              <a:buNone/>
              <a:defRPr b="1" sz="8000">
                <a:solidFill>
                  <a:srgbClr val="B45F0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8000"/>
              <a:buNone/>
              <a:defRPr b="1" sz="8000">
                <a:solidFill>
                  <a:srgbClr val="B45F0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8000"/>
              <a:buNone/>
              <a:defRPr b="1" sz="8000">
                <a:solidFill>
                  <a:srgbClr val="B45F0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8000"/>
              <a:buNone/>
              <a:defRPr b="1" sz="8000">
                <a:solidFill>
                  <a:srgbClr val="B45F0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8000"/>
              <a:buNone/>
              <a:defRPr b="1" sz="8000">
                <a:solidFill>
                  <a:srgbClr val="B45F0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8000"/>
              <a:buNone/>
              <a:defRPr b="1" sz="8000">
                <a:solidFill>
                  <a:srgbClr val="B45F0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5F06"/>
              </a:buClr>
              <a:buSzPts val="8000"/>
              <a:buNone/>
              <a:defRPr b="1" sz="8000">
                <a:solidFill>
                  <a:srgbClr val="B45F06"/>
                </a:solidFill>
              </a:defRPr>
            </a:lvl9pPr>
          </a:lstStyle>
          <a:p/>
        </p:txBody>
      </p:sp>
      <p:sp>
        <p:nvSpPr>
          <p:cNvPr id="174" name="Google Shape;174;p22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22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b="0" i="0" sz="4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://sima.wsu.ac.kr/board/index.jsp?code=sima0401a" TargetMode="External"/><Relationship Id="rId4" Type="http://schemas.openxmlformats.org/officeDocument/2006/relationships/hyperlink" Target="http://sica.wsu.ac.kr/main/index.jsp" TargetMode="External"/><Relationship Id="rId5" Type="http://schemas.openxmlformats.org/officeDocument/2006/relationships/hyperlink" Target="http://sicaipb.wsu.ac.kr/main/index.jsp" TargetMode="External"/><Relationship Id="rId6" Type="http://schemas.openxmlformats.org/officeDocument/2006/relationships/hyperlink" Target="http://sihom.wsu.ac.kr/main/index.jsp" TargetMode="External"/><Relationship Id="rId7" Type="http://schemas.openxmlformats.org/officeDocument/2006/relationships/hyperlink" Target="http://sibiz.wsu.ac.kr/main/index.jsp" TargetMode="External"/><Relationship Id="rId8" Type="http://schemas.openxmlformats.org/officeDocument/2006/relationships/hyperlink" Target="http://tech.endicott.ac.kr/main/index.jsp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3"/>
          <p:cNvSpPr txBox="1"/>
          <p:nvPr>
            <p:ph type="ctrTitle"/>
          </p:nvPr>
        </p:nvSpPr>
        <p:spPr>
          <a:xfrm>
            <a:off x="582433" y="1132067"/>
            <a:ext cx="5421300" cy="26073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/>
              <a:t>2021학년도 신입생 대상 7대 핵심역량 설명회</a:t>
            </a:r>
            <a:endParaRPr/>
          </a:p>
        </p:txBody>
      </p:sp>
      <p:sp>
        <p:nvSpPr>
          <p:cNvPr id="180" name="Google Shape;180;p23"/>
          <p:cNvSpPr txBox="1"/>
          <p:nvPr>
            <p:ph idx="1" type="subTitle"/>
          </p:nvPr>
        </p:nvSpPr>
        <p:spPr>
          <a:xfrm>
            <a:off x="582433" y="3965533"/>
            <a:ext cx="5421300" cy="734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ko-KR"/>
              <a:t>ECIS.SIS 교양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4"/>
          <p:cNvSpPr txBox="1"/>
          <p:nvPr>
            <p:ph type="title"/>
          </p:nvPr>
        </p:nvSpPr>
        <p:spPr>
          <a:xfrm>
            <a:off x="2614000" y="1736633"/>
            <a:ext cx="6963900" cy="1304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/>
              <a:t>개요</a:t>
            </a:r>
            <a:endParaRPr/>
          </a:p>
        </p:txBody>
      </p:sp>
      <p:sp>
        <p:nvSpPr>
          <p:cNvPr id="186" name="Google Shape;186;p24"/>
          <p:cNvSpPr txBox="1"/>
          <p:nvPr>
            <p:ph idx="1" type="body"/>
          </p:nvPr>
        </p:nvSpPr>
        <p:spPr>
          <a:xfrm>
            <a:off x="2614000" y="3109067"/>
            <a:ext cx="6963900" cy="2028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1450" lvl="0" marL="228600" rtl="0" algn="l">
              <a:spcBef>
                <a:spcPts val="1000"/>
              </a:spcBef>
              <a:spcAft>
                <a:spcPts val="0"/>
              </a:spcAft>
              <a:buSzPts val="1900"/>
              <a:buChar char="•"/>
            </a:pPr>
            <a:r>
              <a:rPr lang="ko-KR"/>
              <a:t>전공 교육과정표를 통한 교양 영역 확인법</a:t>
            </a:r>
            <a:endParaRPr/>
          </a:p>
          <a:p>
            <a:pPr indent="-171450" lvl="0" marL="228600" rtl="0" algn="l">
              <a:spcBef>
                <a:spcPts val="2100"/>
              </a:spcBef>
              <a:spcAft>
                <a:spcPts val="0"/>
              </a:spcAft>
              <a:buSzPts val="1900"/>
              <a:buChar char="•"/>
            </a:pPr>
            <a:r>
              <a:rPr lang="ko-KR"/>
              <a:t>7대 핵심역량이란?</a:t>
            </a:r>
            <a:endParaRPr/>
          </a:p>
          <a:p>
            <a:pPr indent="-171450" lvl="0" marL="228600" rtl="0" algn="l">
              <a:spcBef>
                <a:spcPts val="2100"/>
              </a:spcBef>
              <a:spcAft>
                <a:spcPts val="2100"/>
              </a:spcAft>
              <a:buSzPts val="1900"/>
              <a:buChar char="•"/>
            </a:pPr>
            <a:r>
              <a:rPr lang="ko-KR"/>
              <a:t>달라진 졸업 이수 구분 개념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5"/>
          <p:cNvSpPr txBox="1"/>
          <p:nvPr>
            <p:ph type="ctrTitle"/>
          </p:nvPr>
        </p:nvSpPr>
        <p:spPr>
          <a:xfrm>
            <a:off x="953100" y="3998067"/>
            <a:ext cx="6491100" cy="19293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04800" lvl="0" marL="228600" rtl="0" algn="l">
              <a:lnSpc>
                <a:spcPct val="115000"/>
              </a:lnSpc>
              <a:spcBef>
                <a:spcPts val="1000"/>
              </a:spcBef>
              <a:spcAft>
                <a:spcPts val="2100"/>
              </a:spcAft>
              <a:buClr>
                <a:srgbClr val="FFFFFF"/>
              </a:buClr>
              <a:buSzPts val="4000"/>
              <a:buFont typeface="Arial"/>
              <a:buChar char="•"/>
            </a:pPr>
            <a:r>
              <a:rPr lang="ko-KR">
                <a:solidFill>
                  <a:srgbClr val="FFFFFF"/>
                </a:solidFill>
              </a:rPr>
              <a:t>전공 교육과정표를 통한 교양 영역 확인법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</a:pPr>
            <a:r>
              <a:rPr lang="ko-KR"/>
              <a:t>어떻게 교육과정표가 바뀌었나</a:t>
            </a:r>
            <a:endParaRPr/>
          </a:p>
        </p:txBody>
      </p:sp>
      <p:sp>
        <p:nvSpPr>
          <p:cNvPr id="197" name="Google Shape;197;p2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20"/>
              <a:buNone/>
            </a:pPr>
            <a:r>
              <a:rPr lang="ko-KR" sz="2220"/>
              <a:t>Before</a:t>
            </a:r>
            <a:br>
              <a:rPr lang="ko-KR" sz="2220"/>
            </a:br>
            <a:r>
              <a:rPr lang="ko-KR" sz="1757"/>
              <a:t>교육과정표내 정해져 있던 교양과목</a:t>
            </a:r>
            <a:endParaRPr/>
          </a:p>
        </p:txBody>
      </p:sp>
      <p:pic>
        <p:nvPicPr>
          <p:cNvPr id="198" name="Google Shape;198;p26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5488" y="2824884"/>
            <a:ext cx="5157900" cy="304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20"/>
              <a:buNone/>
            </a:pPr>
            <a:r>
              <a:rPr lang="ko-KR" sz="2220"/>
              <a:t>After</a:t>
            </a:r>
            <a:br>
              <a:rPr lang="ko-KR" sz="2220"/>
            </a:br>
            <a:r>
              <a:rPr lang="ko-KR" sz="2035"/>
              <a:t>7가지 영역별로 나누어져 자유롭게 선택</a:t>
            </a:r>
            <a:endParaRPr/>
          </a:p>
        </p:txBody>
      </p:sp>
      <p:pic>
        <p:nvPicPr>
          <p:cNvPr id="200" name="Google Shape;200;p26"/>
          <p:cNvPicPr preferRelativeResize="0"/>
          <p:nvPr>
            <p:ph idx="4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72200" y="2674167"/>
            <a:ext cx="5183188" cy="3346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27"/>
          <p:cNvPicPr preferRelativeResize="0"/>
          <p:nvPr/>
        </p:nvPicPr>
        <p:blipFill rotWithShape="1">
          <a:blip r:embed="rId3">
            <a:alphaModFix/>
          </a:blip>
          <a:srcRect b="0" l="1057" r="1047" t="0"/>
          <a:stretch/>
        </p:blipFill>
        <p:spPr>
          <a:xfrm>
            <a:off x="4063533" y="0"/>
            <a:ext cx="812839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7"/>
          <p:cNvSpPr txBox="1"/>
          <p:nvPr>
            <p:ph type="title"/>
          </p:nvPr>
        </p:nvSpPr>
        <p:spPr>
          <a:xfrm>
            <a:off x="192717" y="2833942"/>
            <a:ext cx="3421500" cy="11901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/>
              <a:t>2021 교육과정표 확인법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8"/>
          <p:cNvSpPr txBox="1"/>
          <p:nvPr>
            <p:ph type="title"/>
          </p:nvPr>
        </p:nvSpPr>
        <p:spPr>
          <a:xfrm>
            <a:off x="4025900" y="2216200"/>
            <a:ext cx="4140300" cy="2425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-KR"/>
              <a:t>7대 핵심역량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-KR"/>
              <a:t>이란?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</a:pPr>
            <a:r>
              <a:rPr lang="ko-KR"/>
              <a:t>7대 핵심역량이란?</a:t>
            </a:r>
            <a:endParaRPr/>
          </a:p>
        </p:txBody>
      </p:sp>
      <p:sp>
        <p:nvSpPr>
          <p:cNvPr id="217" name="Google Shape;217;p29"/>
          <p:cNvSpPr txBox="1"/>
          <p:nvPr>
            <p:ph idx="1" type="body"/>
          </p:nvPr>
        </p:nvSpPr>
        <p:spPr>
          <a:xfrm>
            <a:off x="671119" y="1825625"/>
            <a:ext cx="10682681" cy="1087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ko-KR" sz="2000"/>
              <a:t>7가지 핵심 교양의 의미로 그동안 언어 위주에 맞춰져 있던 교양 수업에서 더 넓고 다양한 지식을 쌓을 수 있는 수업을 제공하고자 7가지 영역에 맞는 교양 수업을 제공하는 것을 얘기한다.</a:t>
            </a:r>
            <a:endParaRPr sz="2000"/>
          </a:p>
        </p:txBody>
      </p:sp>
      <p:sp>
        <p:nvSpPr>
          <p:cNvPr id="218" name="Google Shape;218;p29"/>
          <p:cNvSpPr/>
          <p:nvPr/>
        </p:nvSpPr>
        <p:spPr>
          <a:xfrm>
            <a:off x="7933178" y="3875714"/>
            <a:ext cx="1728132" cy="1728132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8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7 </a:t>
            </a:r>
            <a:r>
              <a:rPr lang="ko-KR" sz="1800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Core</a:t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cxnSp>
        <p:nvCxnSpPr>
          <p:cNvPr id="219" name="Google Shape;219;p29"/>
          <p:cNvCxnSpPr>
            <a:stCxn id="218" idx="0"/>
          </p:cNvCxnSpPr>
          <p:nvPr/>
        </p:nvCxnSpPr>
        <p:spPr>
          <a:xfrm rot="10800000">
            <a:off x="8797244" y="3395414"/>
            <a:ext cx="0" cy="4803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0" name="Google Shape;220;p29"/>
          <p:cNvCxnSpPr>
            <a:stCxn id="218" idx="7"/>
          </p:cNvCxnSpPr>
          <p:nvPr/>
        </p:nvCxnSpPr>
        <p:spPr>
          <a:xfrm flipH="1" rot="10800000">
            <a:off x="9408231" y="3699493"/>
            <a:ext cx="390000" cy="4293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1" name="Google Shape;221;p29"/>
          <p:cNvCxnSpPr>
            <a:stCxn id="218" idx="6"/>
          </p:cNvCxnSpPr>
          <p:nvPr/>
        </p:nvCxnSpPr>
        <p:spPr>
          <a:xfrm>
            <a:off x="9661310" y="4739780"/>
            <a:ext cx="6405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2" name="Google Shape;222;p29"/>
          <p:cNvCxnSpPr>
            <a:stCxn id="218" idx="5"/>
          </p:cNvCxnSpPr>
          <p:nvPr/>
        </p:nvCxnSpPr>
        <p:spPr>
          <a:xfrm>
            <a:off x="9408231" y="5350767"/>
            <a:ext cx="499200" cy="5046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3" name="Google Shape;223;p29"/>
          <p:cNvCxnSpPr/>
          <p:nvPr/>
        </p:nvCxnSpPr>
        <p:spPr>
          <a:xfrm flipH="1">
            <a:off x="7113853" y="4808085"/>
            <a:ext cx="819326" cy="20984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4" name="Google Shape;224;p29"/>
          <p:cNvCxnSpPr/>
          <p:nvPr/>
        </p:nvCxnSpPr>
        <p:spPr>
          <a:xfrm rot="10800000">
            <a:off x="7292818" y="3980365"/>
            <a:ext cx="778789" cy="32858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5" name="Google Shape;225;p29"/>
          <p:cNvCxnSpPr>
            <a:stCxn id="218" idx="3"/>
          </p:cNvCxnSpPr>
          <p:nvPr/>
        </p:nvCxnSpPr>
        <p:spPr>
          <a:xfrm flipH="1">
            <a:off x="7687057" y="5350767"/>
            <a:ext cx="499200" cy="5316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226" name="Google Shape;226;p29"/>
          <p:cNvSpPr/>
          <p:nvPr/>
        </p:nvSpPr>
        <p:spPr>
          <a:xfrm>
            <a:off x="8102363" y="2474757"/>
            <a:ext cx="1135297" cy="88083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도덕성</a:t>
            </a:r>
            <a:endParaRPr b="0" i="0" sz="12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및</a:t>
            </a:r>
            <a:endParaRPr b="0" i="0" sz="12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 인성</a:t>
            </a:r>
            <a:endParaRPr/>
          </a:p>
        </p:txBody>
      </p:sp>
      <p:sp>
        <p:nvSpPr>
          <p:cNvPr id="227" name="Google Shape;227;p29"/>
          <p:cNvSpPr/>
          <p:nvPr/>
        </p:nvSpPr>
        <p:spPr>
          <a:xfrm>
            <a:off x="9761978" y="2918799"/>
            <a:ext cx="880833" cy="88083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의사소통 능력</a:t>
            </a:r>
            <a:endParaRPr/>
          </a:p>
        </p:txBody>
      </p:sp>
      <p:sp>
        <p:nvSpPr>
          <p:cNvPr id="228" name="Google Shape;228;p29"/>
          <p:cNvSpPr/>
          <p:nvPr/>
        </p:nvSpPr>
        <p:spPr>
          <a:xfrm>
            <a:off x="10301670" y="4308945"/>
            <a:ext cx="1006679" cy="88083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글로벌 마인드</a:t>
            </a:r>
            <a:endParaRPr/>
          </a:p>
        </p:txBody>
      </p:sp>
      <p:sp>
        <p:nvSpPr>
          <p:cNvPr id="229" name="Google Shape;229;p29"/>
          <p:cNvSpPr/>
          <p:nvPr/>
        </p:nvSpPr>
        <p:spPr>
          <a:xfrm>
            <a:off x="9907387" y="5679929"/>
            <a:ext cx="1468074" cy="88083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분석적 </a:t>
            </a:r>
            <a:endParaRPr b="0" i="0" sz="12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과학적</a:t>
            </a:r>
            <a:endParaRPr b="0" i="0" sz="12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사고력</a:t>
            </a:r>
            <a:endParaRPr/>
          </a:p>
        </p:txBody>
      </p:sp>
      <p:sp>
        <p:nvSpPr>
          <p:cNvPr id="230" name="Google Shape;230;p29"/>
          <p:cNvSpPr/>
          <p:nvPr/>
        </p:nvSpPr>
        <p:spPr>
          <a:xfrm>
            <a:off x="6156111" y="3270978"/>
            <a:ext cx="1135298" cy="88083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인문적 심미적 소양</a:t>
            </a:r>
            <a:endParaRPr/>
          </a:p>
        </p:txBody>
      </p:sp>
      <p:sp>
        <p:nvSpPr>
          <p:cNvPr id="231" name="Google Shape;231;p29"/>
          <p:cNvSpPr/>
          <p:nvPr/>
        </p:nvSpPr>
        <p:spPr>
          <a:xfrm>
            <a:off x="6546915" y="5739388"/>
            <a:ext cx="1135298" cy="88083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사회이해 능력</a:t>
            </a:r>
            <a:endParaRPr/>
          </a:p>
        </p:txBody>
      </p:sp>
      <p:sp>
        <p:nvSpPr>
          <p:cNvPr id="232" name="Google Shape;232;p29"/>
          <p:cNvSpPr/>
          <p:nvPr/>
        </p:nvSpPr>
        <p:spPr>
          <a:xfrm>
            <a:off x="6096000" y="4378160"/>
            <a:ext cx="1135299" cy="88083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창의적 문제해결</a:t>
            </a:r>
            <a:endParaRPr/>
          </a:p>
        </p:txBody>
      </p:sp>
      <p:sp>
        <p:nvSpPr>
          <p:cNvPr id="233" name="Google Shape;233;p29"/>
          <p:cNvSpPr txBox="1"/>
          <p:nvPr/>
        </p:nvSpPr>
        <p:spPr>
          <a:xfrm>
            <a:off x="838200" y="2936776"/>
            <a:ext cx="4793700" cy="294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7가지 영역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ko-KR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도덕성 및 인성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ko-KR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의사소통 능력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ko-KR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글로벌 마인드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ko-KR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분석적 과학적 사고력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ko-KR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사회이해능력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ko-KR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인문적 심미적 소양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ko-KR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창의적 문제해결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0"/>
          <p:cNvSpPr txBox="1"/>
          <p:nvPr>
            <p:ph type="title"/>
          </p:nvPr>
        </p:nvSpPr>
        <p:spPr>
          <a:xfrm>
            <a:off x="794333" y="2763767"/>
            <a:ext cx="10603500" cy="8775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-KR"/>
              <a:t>세분화된 졸업 이수 구분 개념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</a:pPr>
            <a:r>
              <a:rPr lang="ko-KR"/>
              <a:t>세분화된 졸업 이수 구분 개념</a:t>
            </a:r>
            <a:endParaRPr/>
          </a:p>
        </p:txBody>
      </p:sp>
      <p:sp>
        <p:nvSpPr>
          <p:cNvPr id="244" name="Google Shape;244;p3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20"/>
              <a:buNone/>
            </a:pPr>
            <a:r>
              <a:rPr lang="ko-KR" sz="2220"/>
              <a:t>Before</a:t>
            </a:r>
            <a:br>
              <a:rPr lang="ko-KR" sz="2220"/>
            </a:br>
            <a:r>
              <a:rPr lang="ko-KR" sz="2220"/>
              <a:t>교필/교선 개념의 졸업 이수구분</a:t>
            </a:r>
            <a:endParaRPr sz="1757"/>
          </a:p>
        </p:txBody>
      </p:sp>
      <p:sp>
        <p:nvSpPr>
          <p:cNvPr id="245" name="Google Shape;245;p31"/>
          <p:cNvSpPr txBox="1"/>
          <p:nvPr>
            <p:ph idx="3" type="body"/>
          </p:nvPr>
        </p:nvSpPr>
        <p:spPr>
          <a:xfrm>
            <a:off x="68748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20"/>
              <a:buNone/>
            </a:pPr>
            <a:r>
              <a:rPr lang="ko-KR" sz="2220"/>
              <a:t>After</a:t>
            </a:r>
            <a:br>
              <a:rPr lang="ko-KR" sz="1480"/>
            </a:br>
            <a:r>
              <a:rPr lang="ko-KR" sz="2200"/>
              <a:t>각 7가지 영역별로 학점을 채워야 함</a:t>
            </a:r>
            <a:endParaRPr sz="2200"/>
          </a:p>
        </p:txBody>
      </p:sp>
      <p:pic>
        <p:nvPicPr>
          <p:cNvPr id="246" name="Google Shape;246;p31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9800" y="2840175"/>
            <a:ext cx="5968800" cy="326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49275" y="2629600"/>
            <a:ext cx="4815125" cy="366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2"/>
          <p:cNvSpPr txBox="1"/>
          <p:nvPr>
            <p:ph type="title"/>
          </p:nvPr>
        </p:nvSpPr>
        <p:spPr>
          <a:xfrm>
            <a:off x="415600" y="1538533"/>
            <a:ext cx="3540000" cy="114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/>
              <a:t>세분화된 졸업 이수 구분 개념</a:t>
            </a:r>
            <a:endParaRPr/>
          </a:p>
        </p:txBody>
      </p:sp>
      <p:sp>
        <p:nvSpPr>
          <p:cNvPr id="253" name="Google Shape;253;p32"/>
          <p:cNvSpPr txBox="1"/>
          <p:nvPr>
            <p:ph idx="1" type="body"/>
          </p:nvPr>
        </p:nvSpPr>
        <p:spPr>
          <a:xfrm>
            <a:off x="257250" y="2683625"/>
            <a:ext cx="4097100" cy="3014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b="1" lang="ko-KR" sz="2000"/>
              <a:t>기존 졸업을 위하여 교필 (26학점)+교선 (11학점)이 필요했던 과정(19학번 기준)에서 더 세분화 </a:t>
            </a:r>
            <a:br>
              <a:rPr b="1" lang="ko-KR" sz="2000"/>
            </a:br>
            <a:br>
              <a:rPr b="1" lang="ko-KR" sz="2000"/>
            </a:br>
            <a:r>
              <a:rPr b="1" lang="ko-KR" sz="2000"/>
              <a:t>2021학번 대상으로 교양 졸업을 위해선 26학점(기초핵심교양 20+ SW교양 6) + 11학점 (심화 핵심교양 11)을 채워야 함</a:t>
            </a:r>
            <a:br>
              <a:rPr lang="ko-KR"/>
            </a:br>
            <a:endParaRPr/>
          </a:p>
          <a:p>
            <a:pPr indent="0" lvl="0" marL="0" rtl="0" algn="l">
              <a:spcBef>
                <a:spcPts val="21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210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254" name="Google Shape;254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10725" y="1538525"/>
            <a:ext cx="6669149" cy="497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3"/>
          <p:cNvSpPr txBox="1"/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>
                <a:solidFill>
                  <a:schemeClr val="dk2"/>
                </a:solidFill>
              </a:rPr>
              <a:t>7대 핵심역량</a:t>
            </a:r>
            <a:endParaRPr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>
                <a:solidFill>
                  <a:schemeClr val="dk2"/>
                </a:solidFill>
              </a:rPr>
              <a:t>이수 조건 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60" name="Google Shape;260;p33"/>
          <p:cNvSpPr txBox="1"/>
          <p:nvPr>
            <p:ph idx="1" type="body"/>
          </p:nvPr>
        </p:nvSpPr>
        <p:spPr>
          <a:xfrm>
            <a:off x="415600" y="1852800"/>
            <a:ext cx="3744000" cy="3848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23850" lvl="0" marL="4572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A9999"/>
              </a:buClr>
              <a:buSzPts val="1500"/>
              <a:buAutoNum type="arabicPeriod"/>
            </a:pPr>
            <a:r>
              <a:rPr lang="ko-KR" sz="1500">
                <a:solidFill>
                  <a:schemeClr val="dk2"/>
                </a:solidFill>
              </a:rPr>
              <a:t>도덕성 및 인성: 2학점 이수</a:t>
            </a:r>
            <a:endParaRPr sz="1500">
              <a:solidFill>
                <a:schemeClr val="dk2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A9999"/>
              </a:buClr>
              <a:buSzPts val="1500"/>
              <a:buAutoNum type="arabicPeriod"/>
            </a:pPr>
            <a:r>
              <a:rPr lang="ko-KR" sz="1500">
                <a:solidFill>
                  <a:schemeClr val="dk2"/>
                </a:solidFill>
              </a:rPr>
              <a:t>의사소통 능력: 6학점 이수</a:t>
            </a:r>
            <a:endParaRPr sz="1500">
              <a:solidFill>
                <a:schemeClr val="dk2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A9999"/>
              </a:buClr>
              <a:buSzPts val="1500"/>
              <a:buAutoNum type="arabicPeriod"/>
            </a:pPr>
            <a:r>
              <a:rPr lang="ko-KR" sz="1500">
                <a:solidFill>
                  <a:schemeClr val="dk2"/>
                </a:solidFill>
              </a:rPr>
              <a:t>글로벌 마인드 4학점 이수</a:t>
            </a:r>
            <a:endParaRPr sz="1500">
              <a:solidFill>
                <a:schemeClr val="dk2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A9999"/>
              </a:buClr>
              <a:buSzPts val="1500"/>
              <a:buAutoNum type="arabicPeriod"/>
            </a:pPr>
            <a:r>
              <a:rPr lang="ko-KR" sz="1500">
                <a:solidFill>
                  <a:schemeClr val="dk2"/>
                </a:solidFill>
              </a:rPr>
              <a:t>분석적 과학적 사고력: 2학점 또는 3학점 이수</a:t>
            </a:r>
            <a:endParaRPr sz="1500">
              <a:solidFill>
                <a:schemeClr val="dk2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A9999"/>
              </a:buClr>
              <a:buSzPts val="1500"/>
              <a:buAutoNum type="arabicPeriod"/>
            </a:pPr>
            <a:r>
              <a:rPr lang="ko-KR" sz="1500">
                <a:solidFill>
                  <a:schemeClr val="dk2"/>
                </a:solidFill>
              </a:rPr>
              <a:t>사회 이해능력: 2 또는 3학점 이수</a:t>
            </a:r>
            <a:endParaRPr sz="1500">
              <a:solidFill>
                <a:schemeClr val="dk2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A9999"/>
              </a:buClr>
              <a:buSzPts val="1500"/>
              <a:buAutoNum type="arabicPeriod"/>
            </a:pPr>
            <a:r>
              <a:rPr lang="ko-KR" sz="1500">
                <a:solidFill>
                  <a:schemeClr val="dk2"/>
                </a:solidFill>
              </a:rPr>
              <a:t>인문적 심미적 소양: 2또는 3학점 이수</a:t>
            </a:r>
            <a:endParaRPr sz="1500">
              <a:solidFill>
                <a:schemeClr val="dk2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A9999"/>
              </a:buClr>
              <a:buSzPts val="1500"/>
              <a:buAutoNum type="arabicPeriod"/>
            </a:pPr>
            <a:r>
              <a:rPr lang="ko-KR" sz="1500">
                <a:solidFill>
                  <a:schemeClr val="dk2"/>
                </a:solidFill>
              </a:rPr>
              <a:t>창의적 문제해결: 2학점 이수</a:t>
            </a:r>
            <a:endParaRPr sz="1500">
              <a:solidFill>
                <a:schemeClr val="dk2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AutoNum type="arabicPeriod"/>
            </a:pPr>
            <a:r>
              <a:rPr lang="ko-KR" sz="1500">
                <a:solidFill>
                  <a:schemeClr val="dk2"/>
                </a:solidFill>
              </a:rPr>
              <a:t>SW교양:  6학점 이수</a:t>
            </a:r>
            <a:endParaRPr sz="15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2100"/>
              </a:spcBef>
              <a:spcAft>
                <a:spcPts val="2100"/>
              </a:spcAft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</p:txBody>
      </p:sp>
      <p:pic>
        <p:nvPicPr>
          <p:cNvPr id="261" name="Google Shape;261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1050" y="1290450"/>
            <a:ext cx="6669149" cy="497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34"/>
          <p:cNvPicPr preferRelativeResize="0"/>
          <p:nvPr/>
        </p:nvPicPr>
        <p:blipFill rotWithShape="1">
          <a:blip r:embed="rId3">
            <a:alphaModFix/>
          </a:blip>
          <a:srcRect b="0" l="8105" r="27047" t="0"/>
          <a:stretch/>
        </p:blipFill>
        <p:spPr>
          <a:xfrm>
            <a:off x="4063533" y="0"/>
            <a:ext cx="812846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34"/>
          <p:cNvSpPr txBox="1"/>
          <p:nvPr>
            <p:ph type="title"/>
          </p:nvPr>
        </p:nvSpPr>
        <p:spPr>
          <a:xfrm>
            <a:off x="247133" y="469333"/>
            <a:ext cx="3577500" cy="5438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/>
              <a:t>2021교양 시간표 예시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5"/>
          <p:cNvSpPr txBox="1"/>
          <p:nvPr>
            <p:ph type="title"/>
          </p:nvPr>
        </p:nvSpPr>
        <p:spPr>
          <a:xfrm>
            <a:off x="247100" y="1177625"/>
            <a:ext cx="11123400" cy="4730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SIMA:</a:t>
            </a:r>
            <a:r>
              <a:rPr lang="ko-KR" sz="2500" u="sng">
                <a:solidFill>
                  <a:schemeClr val="hlink"/>
                </a:solidFill>
                <a:hlinkClick r:id="rId3"/>
              </a:rPr>
              <a:t>http://sima.wsu.ac.kr/board/index.jsp?code=sima0401a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SICA: </a:t>
            </a:r>
            <a:r>
              <a:rPr lang="ko-KR" sz="2500" u="sng">
                <a:solidFill>
                  <a:schemeClr val="hlink"/>
                </a:solidFill>
                <a:hlinkClick r:id="rId4"/>
              </a:rPr>
              <a:t>http://sica.wsu.ac.kr/main/index.jsp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IPB: </a:t>
            </a:r>
            <a:r>
              <a:rPr lang="ko-KR" sz="2500" u="sng">
                <a:solidFill>
                  <a:schemeClr val="hlink"/>
                </a:solidFill>
                <a:hlinkClick r:id="rId5"/>
              </a:rPr>
              <a:t>http://sicaipb.wsu.ac.kr/main/index.jsp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SIRES: http://sires.wsu.ac.kr/main/index.jsp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SIHOM: </a:t>
            </a:r>
            <a:r>
              <a:rPr lang="ko-KR" sz="2500" u="sng">
                <a:solidFill>
                  <a:schemeClr val="hlink"/>
                </a:solidFill>
                <a:hlinkClick r:id="rId6"/>
              </a:rPr>
              <a:t>http://sihom.wsu.ac.kr/main/index.jsp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SIRA: http://sira.wsu.ac.kr/main/index.jsp 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GCM: </a:t>
            </a:r>
            <a:r>
              <a:rPr lang="ko-KR" sz="2500" u="sng">
                <a:solidFill>
                  <a:schemeClr val="hlink"/>
                </a:solidFill>
                <a:hlinkClick r:id="rId7"/>
              </a:rPr>
              <a:t>http://sibiz.wsu.ac.kr/main/index.jsp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TS: </a:t>
            </a:r>
            <a:r>
              <a:rPr lang="ko-KR" sz="2500" u="sng">
                <a:solidFill>
                  <a:schemeClr val="hlink"/>
                </a:solidFill>
                <a:hlinkClick r:id="rId8"/>
              </a:rPr>
              <a:t>http://tech.endicott.ac.kr/main/index.jsp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500"/>
              <a:t>GE: http://ge.wsu.ac.kr/main/index.jsp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/>
          </a:p>
        </p:txBody>
      </p:sp>
      <p:sp>
        <p:nvSpPr>
          <p:cNvPr id="273" name="Google Shape;273;p35"/>
          <p:cNvSpPr txBox="1"/>
          <p:nvPr/>
        </p:nvSpPr>
        <p:spPr>
          <a:xfrm>
            <a:off x="247100" y="247400"/>
            <a:ext cx="57003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-KR" sz="4000">
                <a:solidFill>
                  <a:srgbClr val="212121"/>
                </a:solidFill>
                <a:latin typeface="Malgun Gothic"/>
                <a:ea typeface="Malgun Gothic"/>
                <a:cs typeface="Malgun Gothic"/>
                <a:sym typeface="Malgun Gothic"/>
              </a:rPr>
              <a:t>각 학과 홈페이지</a:t>
            </a:r>
            <a:endParaRPr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6"/>
          <p:cNvSpPr txBox="1"/>
          <p:nvPr>
            <p:ph type="ctrTitle"/>
          </p:nvPr>
        </p:nvSpPr>
        <p:spPr>
          <a:xfrm>
            <a:off x="2459100" y="997200"/>
            <a:ext cx="7274700" cy="22728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6800"/>
              <a:t>Q&amp;A</a:t>
            </a:r>
            <a:endParaRPr sz="6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